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9" r:id="rId4"/>
    <p:sldId id="263" r:id="rId5"/>
    <p:sldId id="261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A3A57-A057-412A-8989-A3495EA3C51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274B-968C-4AAF-A9AE-FAAD49B8A81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274B-968C-4AAF-A9AE-FAAD49B8A81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err="1" smtClean="0"/>
              <a:t>Gapminder</a:t>
            </a:r>
            <a:r>
              <a:rPr lang="en-US" baseline="0" dirty="0" smtClean="0"/>
              <a:t> is a nonprofit organization led by Hans </a:t>
            </a:r>
            <a:r>
              <a:rPr lang="en-US" baseline="0" dirty="0" err="1" smtClean="0"/>
              <a:t>Rosling</a:t>
            </a:r>
            <a:r>
              <a:rPr lang="en-US" baseline="0" dirty="0" smtClean="0"/>
              <a:t> that has linked tons of data from world data bases including the UN with a</a:t>
            </a:r>
            <a:r>
              <a:rPr lang="en-US" dirty="0" smtClean="0"/>
              <a:t> free interactive website where we can </a:t>
            </a:r>
            <a:r>
              <a:rPr lang="en-US" baseline="0" dirty="0" smtClean="0"/>
              <a:t>select the variables for the x and y axis and then watch as graphics that represent countries move up and down across a line graph from the 1800’s to present day.  Students watch countries rise and fall, and then correlate historical events like wars, epidemics, or medical breakthroughs that changed a country’s path towards Millennium Development Goals such as eradicating hunger, poverty, and childhood mortality.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274B-968C-4AAF-A9AE-FAAD49B8A81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Demonstrate</a:t>
            </a:r>
            <a:r>
              <a:rPr lang="en-US" baseline="0" dirty="0" smtClean="0"/>
              <a:t> how to use the graph with the Internet or Desktop Version.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274B-968C-4AAF-A9AE-FAAD49B8A81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Internet version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Desktop version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use</a:t>
            </a:r>
            <a:r>
              <a:rPr lang="en-US" baseline="0" dirty="0" smtClean="0"/>
              <a:t> without Internet, save your graphs, updates automatically</a:t>
            </a:r>
          </a:p>
          <a:p>
            <a:pPr lvl="0">
              <a:buFont typeface="Arial" pitchFamily="34" charset="0"/>
              <a:buChar char="•"/>
            </a:pPr>
            <a:r>
              <a:rPr lang="en-US" baseline="0" dirty="0" smtClean="0"/>
              <a:t>Data Tab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List and description of indicators and data sources</a:t>
            </a:r>
          </a:p>
          <a:p>
            <a:pPr lvl="0">
              <a:buFont typeface="Arial" pitchFamily="34" charset="0"/>
              <a:buChar char="•"/>
            </a:pPr>
            <a:r>
              <a:rPr lang="en-US" baseline="0" dirty="0" smtClean="0"/>
              <a:t>For Teachers Tab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Resources &amp; tools for the classroom</a:t>
            </a:r>
          </a:p>
          <a:p>
            <a:pPr lvl="0">
              <a:buFont typeface="Arial" pitchFamily="34" charset="0"/>
              <a:buChar char="•"/>
            </a:pPr>
            <a:r>
              <a:rPr lang="en-US" baseline="0" dirty="0" smtClean="0"/>
              <a:t>Labs Tab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Agriculture Start – 700 indicators on production of fruits, livestock, oil crops, and more</a:t>
            </a:r>
          </a:p>
          <a:p>
            <a:pPr lvl="0">
              <a:buFont typeface="Arial" pitchFamily="34" charset="0"/>
              <a:buChar char="•"/>
            </a:pPr>
            <a:r>
              <a:rPr lang="en-US" baseline="0" dirty="0" smtClean="0"/>
              <a:t>Video Tab</a:t>
            </a:r>
          </a:p>
          <a:p>
            <a:pPr lvl="1">
              <a:buFont typeface="Arial" pitchFamily="34" charset="0"/>
              <a:buChar char="•"/>
            </a:pPr>
            <a:r>
              <a:rPr lang="en-US" baseline="0" dirty="0" smtClean="0"/>
              <a:t>Creator Hans </a:t>
            </a:r>
            <a:r>
              <a:rPr lang="en-US" baseline="0" dirty="0" err="1" smtClean="0"/>
              <a:t>Rosling</a:t>
            </a:r>
            <a:r>
              <a:rPr lang="en-US" baseline="0" dirty="0" smtClean="0"/>
              <a:t> videos including documentaries, lectures, and TV appearances</a:t>
            </a:r>
          </a:p>
          <a:p>
            <a:pPr lvl="1">
              <a:buFont typeface="Arial" pitchFamily="34" charset="0"/>
              <a:buNone/>
            </a:pPr>
            <a:endParaRPr lang="en-US" baseline="0" dirty="0" smtClean="0"/>
          </a:p>
          <a:p>
            <a:pPr lvl="1">
              <a:buFont typeface="Arial" pitchFamily="34" charset="0"/>
              <a:buChar char="•"/>
            </a:pPr>
            <a:endParaRPr lang="en-US" baseline="0" dirty="0" smtClean="0"/>
          </a:p>
          <a:p>
            <a:pPr lvl="0">
              <a:buFontTx/>
              <a:buNone/>
            </a:pPr>
            <a:r>
              <a:rPr lang="en-US" baseline="0" dirty="0" smtClean="0"/>
              <a:t>Here’s an example</a:t>
            </a:r>
          </a:p>
          <a:p>
            <a:pPr lvl="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274B-968C-4AAF-A9AE-FAAD49B8A81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 video</a:t>
            </a:r>
            <a:r>
              <a:rPr lang="en-US" baseline="0" dirty="0" smtClean="0"/>
              <a:t> example from the website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274B-968C-4AAF-A9AE-FAAD49B8A81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274B-968C-4AAF-A9AE-FAAD49B8A81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8C95706-3FDD-43E4-B0DF-B3ED197780CF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745A708-08D6-4AE0-B9D2-9DE2522386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pminder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pminder.org/videos/200-years-that-changed-the-world-bbc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429001"/>
            <a:ext cx="806291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Using </a:t>
            </a:r>
            <a:r>
              <a:rPr lang="en-US" dirty="0" err="1" smtClean="0"/>
              <a:t>GapMinder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in the Middle and High School Classroom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33400" y="4800600"/>
            <a:ext cx="8062912" cy="1143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KY </a:t>
            </a:r>
            <a:r>
              <a:rPr lang="en-US" dirty="0" err="1" smtClean="0"/>
              <a:t>TeachMeet</a:t>
            </a:r>
            <a:r>
              <a:rPr lang="en-US" dirty="0" smtClean="0"/>
              <a:t> 2011</a:t>
            </a:r>
          </a:p>
          <a:p>
            <a:r>
              <a:rPr lang="en-US" dirty="0" smtClean="0"/>
              <a:t>Pam Rowland</a:t>
            </a:r>
          </a:p>
          <a:p>
            <a:r>
              <a:rPr lang="en-US" sz="1600" dirty="0" smtClean="0"/>
              <a:t>Technology Resource Teacher</a:t>
            </a:r>
          </a:p>
          <a:p>
            <a:r>
              <a:rPr lang="en-US" sz="1600" dirty="0" smtClean="0"/>
              <a:t>Simpson County Schools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6248400" cy="1399032"/>
          </a:xfrm>
        </p:spPr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Gapminder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5257800" cy="200339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Live world data</a:t>
            </a:r>
          </a:p>
          <a:p>
            <a:r>
              <a:rPr lang="en-US" sz="2800" dirty="0" smtClean="0"/>
              <a:t>Moving interactive graphics</a:t>
            </a:r>
          </a:p>
          <a:p>
            <a:endParaRPr lang="en-US" sz="2800" dirty="0" smtClean="0"/>
          </a:p>
          <a:p>
            <a:endParaRPr lang="en-US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95800" y="3962400"/>
            <a:ext cx="4191000" cy="2492408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US" sz="3000" dirty="0" smtClean="0"/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876800"/>
            <a:ext cx="3505200" cy="1578008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2211" t="23958" r="29722" b="21875"/>
          <a:stretch>
            <a:fillRect/>
          </a:stretch>
        </p:blipFill>
        <p:spPr bwMode="auto">
          <a:xfrm>
            <a:off x="5334000" y="1447800"/>
            <a:ext cx="2971800" cy="2377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 descr="classroom-te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3886200"/>
            <a:ext cx="3571875" cy="2371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4419600" y="4419600"/>
            <a:ext cx="4419600" cy="2003392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place that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can supplement lessons with information &amp; problem solving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8056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How to use </a:t>
            </a:r>
            <a:r>
              <a:rPr lang="en-US" sz="4000" dirty="0" err="1" smtClean="0">
                <a:hlinkClick r:id="rId3"/>
              </a:rPr>
              <a:t>Gapminder</a:t>
            </a:r>
            <a:r>
              <a:rPr lang="en-US" sz="4000" dirty="0" smtClean="0">
                <a:hlinkClick r:id="rId3"/>
              </a:rPr>
              <a:t> World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3080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Every bubble is a country</a:t>
            </a:r>
          </a:p>
          <a:p>
            <a:r>
              <a:rPr lang="en-US" dirty="0"/>
              <a:t>The size of the bubble corresponds with the population</a:t>
            </a:r>
          </a:p>
          <a:p>
            <a:r>
              <a:rPr lang="en-US" dirty="0"/>
              <a:t>The color defines the region (see world map on right)</a:t>
            </a:r>
          </a:p>
          <a:p>
            <a:r>
              <a:rPr lang="en-US" dirty="0"/>
              <a:t>Select indicators for x and y axis</a:t>
            </a:r>
          </a:p>
          <a:p>
            <a:r>
              <a:rPr lang="en-US" dirty="0"/>
              <a:t>Click play for development over time</a:t>
            </a:r>
          </a:p>
          <a:p>
            <a:r>
              <a:rPr lang="en-US" dirty="0"/>
              <a:t>Select one or more countries and play again</a:t>
            </a:r>
          </a:p>
          <a:p>
            <a:r>
              <a:rPr lang="en-US" dirty="0"/>
              <a:t>Deselect </a:t>
            </a:r>
            <a:r>
              <a:rPr lang="en-US" dirty="0" smtClean="0"/>
              <a:t>a country</a:t>
            </a:r>
          </a:p>
          <a:p>
            <a:r>
              <a:rPr lang="en-US" dirty="0" smtClean="0"/>
              <a:t>Zoom </a:t>
            </a:r>
            <a:r>
              <a:rPr lang="en-US" dirty="0"/>
              <a:t>into one country (right corner arrow)</a:t>
            </a:r>
          </a:p>
          <a:p>
            <a:r>
              <a:rPr lang="en-US" dirty="0" smtClean="0"/>
              <a:t>Change the opacity </a:t>
            </a:r>
            <a:r>
              <a:rPr lang="en-US" dirty="0"/>
              <a:t>of other bubbles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76600"/>
            <a:ext cx="8229600" cy="3352800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 smtClean="0"/>
              <a:t>Gapminder</a:t>
            </a:r>
            <a:r>
              <a:rPr lang="en-US" dirty="0" smtClean="0"/>
              <a:t> World Tab</a:t>
            </a:r>
          </a:p>
          <a:p>
            <a:r>
              <a:rPr lang="en-US" dirty="0" smtClean="0"/>
              <a:t>Download Tab</a:t>
            </a:r>
          </a:p>
          <a:p>
            <a:pPr lvl="1"/>
            <a:r>
              <a:rPr lang="en-US" dirty="0" smtClean="0"/>
              <a:t>Desktop Version of </a:t>
            </a:r>
            <a:r>
              <a:rPr lang="en-US" dirty="0" err="1" smtClean="0"/>
              <a:t>Gapminder</a:t>
            </a:r>
            <a:r>
              <a:rPr lang="en-US" dirty="0" smtClean="0"/>
              <a:t> World</a:t>
            </a:r>
          </a:p>
          <a:p>
            <a:r>
              <a:rPr lang="en-US" dirty="0" smtClean="0"/>
              <a:t>Data Tab</a:t>
            </a:r>
          </a:p>
          <a:p>
            <a:r>
              <a:rPr lang="en-US" dirty="0" smtClean="0"/>
              <a:t>For Teachers Tab</a:t>
            </a:r>
          </a:p>
          <a:p>
            <a:r>
              <a:rPr lang="en-US" dirty="0" smtClean="0"/>
              <a:t>Labs Tab</a:t>
            </a:r>
          </a:p>
          <a:p>
            <a:r>
              <a:rPr lang="en-US" dirty="0" smtClean="0"/>
              <a:t>Video Tab – Creator Hans </a:t>
            </a:r>
            <a:r>
              <a:rPr lang="en-US" dirty="0" err="1" smtClean="0"/>
              <a:t>Rosling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3148" t="12153" r="40629" b="46181"/>
          <a:stretch>
            <a:fillRect/>
          </a:stretch>
        </p:blipFill>
        <p:spPr bwMode="auto">
          <a:xfrm>
            <a:off x="533400" y="457200"/>
            <a:ext cx="4572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1524000"/>
            <a:ext cx="6019800" cy="1180306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Navigating the Website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200 Countries, 200 Years </a:t>
            </a:r>
            <a:br>
              <a:rPr lang="en-US" dirty="0" smtClean="0"/>
            </a:br>
            <a:r>
              <a:rPr lang="en-US" dirty="0" smtClean="0"/>
              <a:t>in 4 Minutes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5" name="Picture 4" descr="113010_200_countries_200_years_t.jp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6600" y="2209800"/>
            <a:ext cx="2857500" cy="2381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4191000" cy="2018506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/>
              <a:t>Gapminder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in the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048000"/>
            <a:ext cx="8382000" cy="3276600"/>
          </a:xfrm>
        </p:spPr>
        <p:txBody>
          <a:bodyPr>
            <a:normAutofit/>
          </a:bodyPr>
          <a:lstStyle/>
          <a:p>
            <a:r>
              <a:rPr lang="en-US" dirty="0" smtClean="0"/>
              <a:t>Spark </a:t>
            </a:r>
            <a:r>
              <a:rPr lang="en-US" dirty="0" smtClean="0"/>
              <a:t>student curiosity about the historical, political, or medical events that </a:t>
            </a:r>
            <a:r>
              <a:rPr lang="en-US" dirty="0" smtClean="0"/>
              <a:t>may </a:t>
            </a:r>
            <a:r>
              <a:rPr lang="en-US" dirty="0" smtClean="0"/>
              <a:t>have </a:t>
            </a:r>
            <a:r>
              <a:rPr lang="en-US" dirty="0" smtClean="0"/>
              <a:t>created </a:t>
            </a:r>
            <a:r>
              <a:rPr lang="en-US" dirty="0" smtClean="0"/>
              <a:t>change in a positive or negative trend</a:t>
            </a:r>
          </a:p>
          <a:p>
            <a:r>
              <a:rPr lang="en-US" dirty="0" smtClean="0"/>
              <a:t>Stimulate </a:t>
            </a:r>
            <a:r>
              <a:rPr lang="en-US" dirty="0" smtClean="0"/>
              <a:t>interest in using statistics to understand the world</a:t>
            </a:r>
            <a:endParaRPr lang="en-US" dirty="0"/>
          </a:p>
        </p:txBody>
      </p:sp>
      <p:pic>
        <p:nvPicPr>
          <p:cNvPr id="5" name="Picture 4" descr="Educat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1" y="533400"/>
            <a:ext cx="2895600" cy="1852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1093</TotalTime>
  <Words>365</Words>
  <Application>Microsoft Office PowerPoint</Application>
  <PresentationFormat>On-screen Show (4:3)</PresentationFormat>
  <Paragraphs>57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Verve</vt:lpstr>
      <vt:lpstr>Using GapMinder  in the Middle and High School Classroom</vt:lpstr>
      <vt:lpstr>What is Gapminder?</vt:lpstr>
      <vt:lpstr>How to use Gapminder World</vt:lpstr>
      <vt:lpstr>Navigating the Website</vt:lpstr>
      <vt:lpstr>200 Countries, 200 Years  in 4 Minutes</vt:lpstr>
      <vt:lpstr>Gapminder  in the classroom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GapMinder</dc:title>
  <dc:creator>prowland</dc:creator>
  <cp:lastModifiedBy>prowland</cp:lastModifiedBy>
  <cp:revision>68</cp:revision>
  <dcterms:created xsi:type="dcterms:W3CDTF">2011-10-08T01:18:16Z</dcterms:created>
  <dcterms:modified xsi:type="dcterms:W3CDTF">2011-10-21T03:07:15Z</dcterms:modified>
</cp:coreProperties>
</file>